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Montserrat" panose="020B0600000101010101" charset="0"/>
      <p:regular r:id="rId22"/>
      <p:bold r:id="rId23"/>
      <p:italic r:id="rId24"/>
      <p:boldItalic r:id="rId25"/>
    </p:embeddedFont>
    <p:embeddedFont>
      <p:font typeface="Oswald" panose="020B0600000101010101" charset="0"/>
      <p:regular r:id="rId26"/>
      <p:bold r:id="rId27"/>
    </p:embeddedFont>
    <p:embeddedFont>
      <p:font typeface="Playfair Display" panose="020B0600000101010101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0b6afcbf9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0b6afcbf9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a64f2b33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a64f2b33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0b6afcbf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0b6afcbf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0b6afcb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0b6afcbf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0b6afcbf9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0b6afcbf9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0b6afcbf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0b6afcbf9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acaba2c5a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acaba2c5a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b29e1068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b29e1068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a64f2b33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a64f2b33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a64f2b33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a64f2b33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a64f2b33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a64f2b33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a64f2b33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a64f2b33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acaba2c5a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acaba2c5a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a64f2b33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a64f2b33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0b6afcbf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0b6afcbf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0b6afcbf9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0b6afcbf9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0b6afcbf9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0b6afcbf9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0b6afcbf9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0b6afcbf9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xar.com/feature-films-launch" TargetMode="Externa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토이 팀 PJ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030046" y="4011550"/>
            <a:ext cx="5550198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 sz="3600" dirty="0">
                <a:solidFill>
                  <a:schemeClr val="dk1"/>
                </a:solidFill>
              </a:rPr>
              <a:t>픽사 애니 -토이 스토리 사이트</a:t>
            </a:r>
            <a:endParaRPr sz="3600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100" y="46600"/>
            <a:ext cx="2595901" cy="189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97" y="365150"/>
            <a:ext cx="2093000" cy="27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4448800" y="1175025"/>
            <a:ext cx="4515300" cy="33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u="sng"/>
              <a:t>배경 이미지 20장</a:t>
            </a:r>
            <a:r>
              <a:rPr lang="ko" sz="1600"/>
              <a:t>을 </a:t>
            </a:r>
            <a:r>
              <a:rPr lang="ko" sz="1600" u="sng"/>
              <a:t>for 문으로 수집</a:t>
            </a:r>
            <a:r>
              <a:rPr lang="ko" sz="1600"/>
              <a:t>하고 그리드 형식으로 표출되도록 구성하였음.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캐릭터 소개 파트와 동일한 형식이지만</a:t>
            </a:r>
            <a:r>
              <a:rPr lang="ko" sz="1600" u="sng"/>
              <a:t> 1, 8, 15, 18번째 이미지만</a:t>
            </a:r>
            <a:r>
              <a:rPr lang="ko" sz="1600"/>
              <a:t> 텍스트만 나오도록 해당 이미지 4개에 </a:t>
            </a:r>
            <a:r>
              <a:rPr lang="ko" sz="1600" u="sng"/>
              <a:t>first, second, third, fourth 클래스를 별도로 지정</a:t>
            </a:r>
            <a:r>
              <a:rPr lang="ko" sz="1600"/>
              <a:t>함.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/>
              <a:t>텍스트 표출은 for Each문으로 표출되도록 하였으며 </a:t>
            </a:r>
            <a:r>
              <a:rPr lang="ko" sz="1600" u="sng"/>
              <a:t>이미지 오버시 텍스트 나오도록 CSS 로 작업</a:t>
            </a:r>
            <a:r>
              <a:rPr lang="ko" sz="1600"/>
              <a:t>하였음.</a:t>
            </a:r>
            <a:endParaRPr sz="1600"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448800" y="371950"/>
            <a:ext cx="45669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토이스토리 1편 서브페이지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b="1"/>
              <a:t>메인 영역 - 디자인 파트 -  배경 컨셉 소개</a:t>
            </a:r>
            <a:endParaRPr sz="1600" b="1"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l="10839" t="30857" r="12608" b="4438"/>
          <a:stretch/>
        </p:blipFill>
        <p:spPr>
          <a:xfrm>
            <a:off x="169975" y="153850"/>
            <a:ext cx="3606374" cy="2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4">
            <a:alphaModFix/>
          </a:blip>
          <a:srcRect l="12873" t="15722" r="12500" b="2897"/>
          <a:stretch/>
        </p:blipFill>
        <p:spPr>
          <a:xfrm>
            <a:off x="325175" y="2667825"/>
            <a:ext cx="3255326" cy="227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5">
            <a:alphaModFix/>
          </a:blip>
          <a:srcRect l="13579" t="31045" r="14648" b="1065"/>
          <a:stretch/>
        </p:blipFill>
        <p:spPr>
          <a:xfrm>
            <a:off x="923750" y="1803925"/>
            <a:ext cx="3162950" cy="1595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2"/>
          <p:cNvCxnSpPr/>
          <p:nvPr/>
        </p:nvCxnSpPr>
        <p:spPr>
          <a:xfrm>
            <a:off x="739000" y="1005050"/>
            <a:ext cx="546900" cy="9459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diamond" w="med" len="med"/>
            <a:tailEnd type="triangle" w="med" len="med"/>
          </a:ln>
        </p:spPr>
      </p:cxnSp>
      <p:sp>
        <p:nvSpPr>
          <p:cNvPr id="147" name="Google Shape;147;p22"/>
          <p:cNvSpPr/>
          <p:nvPr/>
        </p:nvSpPr>
        <p:spPr>
          <a:xfrm>
            <a:off x="428600" y="657650"/>
            <a:ext cx="354600" cy="34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sz="2200"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477550" y="3677475"/>
            <a:ext cx="354600" cy="347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sz="1800"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428600" y="4189175"/>
            <a:ext cx="234900" cy="230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sz="1000"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2281525" y="4265375"/>
            <a:ext cx="267900" cy="262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윤철 - 서브페이지2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5734325" y="353150"/>
            <a:ext cx="3253200" cy="31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 홈페이지의 우측에 </a:t>
            </a:r>
            <a:r>
              <a:rPr lang="ko" sz="13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메뉴바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구현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각 영역들을 </a:t>
            </a:r>
            <a:r>
              <a:rPr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offsetTop 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값을 사용해 메뉴 버튼과 연결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메뉴버튼에 </a:t>
            </a:r>
            <a:r>
              <a:rPr lang="ko" sz="1300" b="1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클래스 on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을 사용하여 해당 영역의 위치 확인 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클릭시 해당페이지 이동 가능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 </a:t>
            </a:r>
            <a:r>
              <a:rPr lang="ko" sz="13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스크롤 이벤트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적용하여, 각 영역의 위치를 연결함. 작은 스크롤 동작에도 다음 영역으로 한 번에 갈 수 있게 구현함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 </a:t>
            </a:r>
            <a:r>
              <a:rPr lang="ko" sz="13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갤러리 컨셉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의 구성으로 디자인성 및 손쉬운 사용성을 구현함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200" y="1017724"/>
            <a:ext cx="1119667" cy="2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650" y="3147124"/>
            <a:ext cx="1719299" cy="16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8300" y="3147136"/>
            <a:ext cx="1193700" cy="16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5734325" y="3736500"/>
            <a:ext cx="30594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로고를 클릭하면 해당 페이지의 티저 이미지가 상단에서 내려오는 </a:t>
            </a:r>
            <a:r>
              <a:rPr lang="ko" sz="1300" b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애니메이션 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효과를 추가</a:t>
            </a:r>
            <a:endParaRPr sz="1300">
              <a:solidFill>
                <a:srgbClr val="1F1F1F"/>
              </a:solidFill>
              <a:highlight>
                <a:schemeClr val="lt1"/>
              </a:highlight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017725"/>
            <a:ext cx="3969523" cy="20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727" y="1084425"/>
            <a:ext cx="3858523" cy="192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358600" y="3365725"/>
            <a:ext cx="6172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D0D0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트레일러 영역을 슬라이드 형식으로 구현하기 위하여 </a:t>
            </a:r>
            <a:r>
              <a:rPr lang="ko" sz="1400" b="1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appendChild</a:t>
            </a:r>
            <a:r>
              <a:rPr lang="ko" sz="14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" sz="1400" b="1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insertBefore</a:t>
            </a:r>
            <a:r>
              <a:rPr lang="ko" sz="14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lang="ko" sz="1400" b="1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lang="ko" sz="14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값을 이용함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하단 버튼 마우스 호버시 </a:t>
            </a:r>
            <a:r>
              <a:rPr lang="ko" sz="1400" b="1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클래스on</a:t>
            </a:r>
            <a:r>
              <a:rPr lang="ko" sz="14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적용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25" y="1084425"/>
            <a:ext cx="3862648" cy="192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570000" y="2637925"/>
            <a:ext cx="8004000" cy="19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배열과 객체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lang="ko" sz="1300" b="1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forEach</a:t>
            </a:r>
            <a:r>
              <a:rPr lang="ko" sz="1300" b="1">
                <a:solidFill>
                  <a:srgbClr val="0D0D0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사용해 해당하는 정보를  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좌측의 메뉴 리스트와  연결시킴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해당 메뉴를 누르면 정보가</a:t>
            </a:r>
            <a:r>
              <a:rPr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300" b="1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display</a:t>
            </a:r>
            <a:r>
              <a:rPr lang="ko" sz="13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되게 구현 -&gt; 한 번에 하나의 정보를 볼 수 있어, 조금 더 정보에 집중 가능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각 메뉴에 해당하는 이미지들은 </a:t>
            </a:r>
            <a:r>
              <a:rPr lang="ko" sz="13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300" b="1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lang="ko" sz="13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레이아웃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으로 깔끔하게 정돈하여 화면에 표시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각 이미지를 클릭하면 </a:t>
            </a:r>
            <a:r>
              <a:rPr lang="ko" sz="13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클릭이벤트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이용한 </a:t>
            </a:r>
            <a:r>
              <a:rPr lang="ko" sz="13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모달 팝업창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 생성되고 뒷배경은 어두워짐으로 이미지 감상 가능</a:t>
            </a:r>
            <a:endParaRPr sz="1300"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50" y="483000"/>
            <a:ext cx="3854426" cy="19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406" y="483006"/>
            <a:ext cx="3880585" cy="19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191975" y="2420100"/>
            <a:ext cx="8719800" cy="26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흘러가는 정보를</a:t>
            </a:r>
            <a:r>
              <a:rPr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overflow: auto </a:t>
            </a:r>
            <a:r>
              <a:rPr lang="ko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을 사용하여</a:t>
            </a:r>
            <a:r>
              <a:rPr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엔딩크레딧 느낌으로 표현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" sz="1300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element.scrollTop , element.scrollHeight ,element.clientHeight </a:t>
            </a: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으로 스크롤의 위치상태값에 따라 영역이동 제한</a:t>
            </a:r>
            <a:endParaRPr sz="13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ko" sz="1300" u="sng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마우스가 설명박스 안에</a:t>
            </a: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위치할 때 내부스크롤 위치값이 5% 이상 95% 미만시 다른페이지 이동 불가</a:t>
            </a:r>
            <a:endParaRPr sz="13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ko" sz="1300" u="sng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마우스가 설명박스 밖에</a:t>
            </a: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위치할 때 영역 이동 가능 및 메뉴바를 이용해 이동 가능</a:t>
            </a:r>
            <a:endParaRPr sz="13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버그1 위 3번의 상태값이 중간에 걸린 상태로 다른 페이지 이동시 모든 기능 막힘</a:t>
            </a:r>
            <a:endParaRPr sz="13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Courier New"/>
              <a:buChar char="-"/>
            </a:pP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해결방안: 영역 이동시 </a:t>
            </a:r>
            <a:r>
              <a:rPr lang="ko" sz="1300" b="1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설명박스의 스크롤 상태값을 초기화</a:t>
            </a:r>
            <a:endParaRPr sz="1300" b="1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버그2 </a:t>
            </a: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극단적인 스크롤시 페이지가 중간에 걸림 </a:t>
            </a:r>
            <a:endParaRPr sz="13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-   해결방안: </a:t>
            </a:r>
            <a:r>
              <a:rPr lang="ko" sz="1300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setTimeOut </a:t>
            </a:r>
            <a:r>
              <a:rPr lang="ko" sz="1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과</a:t>
            </a:r>
            <a:r>
              <a:rPr lang="ko" sz="1300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300" b="1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부드러운스크롤</a:t>
            </a:r>
            <a:r>
              <a:rPr lang="ko" sz="1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기능으로 해결</a:t>
            </a:r>
            <a:endParaRPr sz="13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accent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00" y="323650"/>
            <a:ext cx="3805747" cy="191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175" y="323650"/>
            <a:ext cx="3805750" cy="19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xfrm>
            <a:off x="1791500" y="297125"/>
            <a:ext cx="5221800" cy="9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각 영역은 동일한 </a:t>
            </a:r>
            <a:r>
              <a:rPr lang="ko" sz="14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레이아웃을 공유</a:t>
            </a: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하며, 데이터는 </a:t>
            </a:r>
            <a:r>
              <a:rPr lang="ko" sz="14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공통 함수</a:t>
            </a: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사용하여 일관성 있게 관리 할 수 있음.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제작 편리성 , 관리 편의성 , 시각적 통일성</a:t>
            </a:r>
            <a:endParaRPr sz="14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00" y="3146900"/>
            <a:ext cx="3251323" cy="161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00" y="1424175"/>
            <a:ext cx="3251326" cy="161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974" y="1421825"/>
            <a:ext cx="3200449" cy="161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7975" y="3142200"/>
            <a:ext cx="3251327" cy="162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재윤 </a:t>
            </a:r>
            <a:r>
              <a:rPr lang="ko">
                <a:highlight>
                  <a:schemeClr val="lt1"/>
                </a:highlight>
              </a:rPr>
              <a:t>서브페이지 3 - 시놉시스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6172875" y="121950"/>
            <a:ext cx="2860200" cy="44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b="1"/>
              <a:t>가운데 로고는 마우스 </a:t>
            </a:r>
            <a:r>
              <a:rPr lang="ko" sz="1400" b="1">
                <a:solidFill>
                  <a:srgbClr val="FF00FF"/>
                </a:solidFill>
              </a:rPr>
              <a:t>hover</a:t>
            </a:r>
            <a:r>
              <a:rPr lang="ko" sz="1400" b="1"/>
              <a:t>시 rotate 15deg</a:t>
            </a: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b="1"/>
              <a:t>모바일 버전에서는 미디어 쿼리를 이용하여 시놉시스 부분 생략</a:t>
            </a:r>
            <a:endParaRPr sz="1400" b="1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75" y="1216750"/>
            <a:ext cx="3806973" cy="17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275" y="947900"/>
            <a:ext cx="2244600" cy="40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/>
          <p:nvPr/>
        </p:nvSpPr>
        <p:spPr>
          <a:xfrm>
            <a:off x="116550" y="2245500"/>
            <a:ext cx="3620700" cy="652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1779250" y="1274225"/>
            <a:ext cx="1111200" cy="271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Playfair Display"/>
                <a:ea typeface="Playfair Display"/>
                <a:cs typeface="Playfair Display"/>
                <a:sym typeface="Playfair Display"/>
              </a:rPr>
              <a:t>hover 시 rotat</a:t>
            </a: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e</a:t>
            </a:r>
            <a:endParaRPr sz="1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2249" y="3110850"/>
            <a:ext cx="1551825" cy="17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chemeClr val="lt1"/>
                </a:highlight>
              </a:rPr>
              <a:t>서브페이지 3 - 캐릭터 소개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254550" y="121950"/>
            <a:ext cx="2778600" cy="44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b="1"/>
              <a:t>for문을 이용해 데이터 수집</a:t>
            </a:r>
            <a:endParaRPr sz="14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b="1"/>
              <a:t>좌측 캐릭터 이미지 버튼(블릿) 클릭시 해당 캐릭터에 대한 이미지와 설명에 </a:t>
            </a:r>
            <a:r>
              <a:rPr lang="ko" sz="1400" b="1">
                <a:solidFill>
                  <a:schemeClr val="accent3"/>
                </a:solidFill>
              </a:rPr>
              <a:t>“on”</a:t>
            </a:r>
            <a:r>
              <a:rPr lang="ko" sz="1400" b="1"/>
              <a:t> 클래스가 추가 되어 출력되는 페이드 형식의 슬라이드 배너를 </a:t>
            </a:r>
            <a:r>
              <a:rPr lang="ko" sz="1400" b="1">
                <a:solidFill>
                  <a:schemeClr val="accent3"/>
                </a:solidFill>
              </a:rPr>
              <a:t>forEach</a:t>
            </a:r>
            <a:r>
              <a:rPr lang="ko" sz="1400" b="1"/>
              <a:t>문을 이용해 구현 </a:t>
            </a: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b="1"/>
              <a:t>해당 슬라이드는 자동으로 넘어가지 않고 좌측의 캐릭터 버튼(블릿)으로만 사용가능</a:t>
            </a:r>
            <a:endParaRPr sz="1400" b="1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75" y="1240050"/>
            <a:ext cx="6019975" cy="28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311700" y="15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chemeClr val="lt1"/>
                </a:highlight>
              </a:rPr>
              <a:t>서브페이지 3 - 트레일러 영상</a:t>
            </a:r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1"/>
          </p:nvPr>
        </p:nvSpPr>
        <p:spPr>
          <a:xfrm>
            <a:off x="6433250" y="121950"/>
            <a:ext cx="2599800" cy="44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</a:t>
            </a:r>
            <a:r>
              <a:rPr lang="ko" sz="1200" b="1"/>
              <a:t>자동으로 클래스 </a:t>
            </a:r>
            <a:r>
              <a:rPr lang="ko" sz="1200" b="1">
                <a:solidFill>
                  <a:schemeClr val="accent3"/>
                </a:solidFill>
              </a:rPr>
              <a:t>“on”</a:t>
            </a:r>
            <a:r>
              <a:rPr lang="ko" sz="1200" b="1"/>
              <a:t>을 5초마다 추가, 제거가 되는 슬라이드 배너  </a:t>
            </a:r>
            <a:r>
              <a:rPr lang="ko" sz="1200" b="1">
                <a:solidFill>
                  <a:schemeClr val="accent3"/>
                </a:solidFill>
              </a:rPr>
              <a:t>forEach</a:t>
            </a:r>
            <a:r>
              <a:rPr lang="ko" sz="1200" b="1"/>
              <a:t>문을 이용하여 구현</a:t>
            </a:r>
            <a:endParaRPr sz="12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b="1"/>
              <a:t>방향버튼과 하단의 이미지 클릭을 통해 수동으로  슬라이드를 넘길 수 있다.</a:t>
            </a:r>
            <a:endParaRPr sz="12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b="1"/>
              <a:t>인터벌 지우기 함수를 이용하여 버튼 클릭 후 3초간 아무 작동도 안하면 다시 인터벌 호출하여 5초마다 슬라이드 변경</a:t>
            </a:r>
            <a:endParaRPr sz="12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b="1"/>
              <a:t>모바일 버전에서는 슬라이드 기능 비활성화 후 fle</a:t>
            </a:r>
            <a:endParaRPr sz="12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22222"/>
              <a:buFont typeface="Arial"/>
              <a:buNone/>
            </a:pPr>
            <a:r>
              <a:rPr lang="ko" sz="90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ko" sz="90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column;</a:t>
            </a:r>
            <a:endParaRPr sz="90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b="1"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5250"/>
            <a:ext cx="4645575" cy="223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250" y="1204300"/>
            <a:ext cx="1713000" cy="30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47525" y="38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도연 - 서브페이지4</a:t>
            </a:r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body" idx="1"/>
          </p:nvPr>
        </p:nvSpPr>
        <p:spPr>
          <a:xfrm>
            <a:off x="5928225" y="38850"/>
            <a:ext cx="3154500" cy="50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페이지 내 마우스 포인터 로고 이미지 적용하여 따라다니기 -&gt; </a:t>
            </a:r>
            <a:r>
              <a:rPr lang="ko" sz="1500" b="1">
                <a:solidFill>
                  <a:srgbClr val="CC0000"/>
                </a:solidFill>
              </a:rPr>
              <a:t>js onmouse 이벤트 이용</a:t>
            </a:r>
            <a:endParaRPr sz="1500" b="1">
              <a:solidFill>
                <a:srgbClr val="CC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상단영역 유튜브 동영상 삽입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로고 밑 이미지들 자동으로 흘러가기 (마우스 오버시 일시 정지 후 마우스 리브시 다시 이미지 이동) -&gt; </a:t>
            </a:r>
            <a:r>
              <a:rPr lang="ko" sz="1500" b="1">
                <a:solidFill>
                  <a:srgbClr val="CC0000"/>
                </a:solidFill>
              </a:rPr>
              <a:t>js 재귀함수 이용</a:t>
            </a:r>
            <a:endParaRPr sz="1500" b="1">
              <a:solidFill>
                <a:srgbClr val="CC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포스터 영역 원형 이미지에 마우스 오버시 원형 이미지 사라지고 포스터3개 이미지 나타나기 -&gt; </a:t>
            </a:r>
            <a:r>
              <a:rPr lang="ko" sz="1500" b="1">
                <a:solidFill>
                  <a:srgbClr val="CC0000"/>
                </a:solidFill>
              </a:rPr>
              <a:t>클래스 on 이용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캐릭터 소개 영역 </a:t>
            </a:r>
            <a:r>
              <a:rPr lang="ko" sz="1500" b="1">
                <a:solidFill>
                  <a:srgbClr val="CC0000"/>
                </a:solidFill>
              </a:rPr>
              <a:t>데이터 배열화</a:t>
            </a:r>
            <a:r>
              <a:rPr lang="ko" sz="1500"/>
              <a:t>하여 출력 + 각 이미지에 </a:t>
            </a:r>
            <a:r>
              <a:rPr lang="ko" sz="1500" b="1">
                <a:solidFill>
                  <a:srgbClr val="CC0000"/>
                </a:solidFill>
              </a:rPr>
              <a:t>오버시 애니메이션 적용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화면 오른쪽 하단영역 top버튼  구성 -&gt; </a:t>
            </a:r>
            <a:r>
              <a:rPr lang="ko" sz="1500" b="1">
                <a:solidFill>
                  <a:srgbClr val="CC0000"/>
                </a:solidFill>
              </a:rPr>
              <a:t>애니메이션 구현</a:t>
            </a:r>
            <a:endParaRPr sz="1500" b="1">
              <a:solidFill>
                <a:srgbClr val="CC0000"/>
              </a:solidFill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25"/>
            <a:ext cx="2505650" cy="274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1"/>
          <p:cNvCxnSpPr/>
          <p:nvPr/>
        </p:nvCxnSpPr>
        <p:spPr>
          <a:xfrm rot="10800000" flipH="1">
            <a:off x="1872500" y="2159950"/>
            <a:ext cx="582600" cy="7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1"/>
          <p:cNvCxnSpPr/>
          <p:nvPr/>
        </p:nvCxnSpPr>
        <p:spPr>
          <a:xfrm>
            <a:off x="2323099" y="1991038"/>
            <a:ext cx="132000" cy="168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1"/>
          <p:cNvCxnSpPr/>
          <p:nvPr/>
        </p:nvCxnSpPr>
        <p:spPr>
          <a:xfrm flipH="1">
            <a:off x="2334650" y="2167750"/>
            <a:ext cx="108900" cy="178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650" y="662263"/>
            <a:ext cx="3504100" cy="2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575" y="3370125"/>
            <a:ext cx="3638550" cy="17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4744125" y="3853725"/>
            <a:ext cx="13629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TOP버튼 애니메이션 구현</a:t>
            </a:r>
            <a:endParaRPr sz="1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4333550" y="3569750"/>
            <a:ext cx="918725" cy="283975"/>
          </a:xfrm>
          <a:custGeom>
            <a:avLst/>
            <a:gdLst/>
            <a:ahLst/>
            <a:cxnLst/>
            <a:rect l="l" t="t" r="r" b="b"/>
            <a:pathLst>
              <a:path w="36749" h="11359" extrusionOk="0">
                <a:moveTo>
                  <a:pt x="36749" y="11359"/>
                </a:moveTo>
                <a:cubicBezTo>
                  <a:pt x="36749" y="7505"/>
                  <a:pt x="33651" y="2970"/>
                  <a:pt x="29912" y="2035"/>
                </a:cubicBezTo>
                <a:cubicBezTo>
                  <a:pt x="26771" y="1249"/>
                  <a:pt x="22566" y="989"/>
                  <a:pt x="20277" y="3279"/>
                </a:cubicBezTo>
                <a:cubicBezTo>
                  <a:pt x="19351" y="4206"/>
                  <a:pt x="20229" y="6792"/>
                  <a:pt x="21521" y="7008"/>
                </a:cubicBezTo>
                <a:cubicBezTo>
                  <a:pt x="23505" y="7339"/>
                  <a:pt x="26248" y="3562"/>
                  <a:pt x="24939" y="2035"/>
                </a:cubicBezTo>
                <a:cubicBezTo>
                  <a:pt x="22689" y="-590"/>
                  <a:pt x="18114" y="54"/>
                  <a:pt x="14683" y="482"/>
                </a:cubicBezTo>
                <a:cubicBezTo>
                  <a:pt x="11723" y="851"/>
                  <a:pt x="8201" y="1298"/>
                  <a:pt x="6292" y="3589"/>
                </a:cubicBezTo>
                <a:cubicBezTo>
                  <a:pt x="4395" y="5865"/>
                  <a:pt x="3972" y="10737"/>
                  <a:pt x="1009" y="10737"/>
                </a:cubicBezTo>
                <a:cubicBezTo>
                  <a:pt x="-764" y="10737"/>
                  <a:pt x="387" y="7227"/>
                  <a:pt x="387" y="5454"/>
                </a:cubicBezTo>
                <a:cubicBezTo>
                  <a:pt x="387" y="4107"/>
                  <a:pt x="165" y="8166"/>
                  <a:pt x="387" y="9494"/>
                </a:cubicBezTo>
                <a:cubicBezTo>
                  <a:pt x="705" y="11403"/>
                  <a:pt x="4046" y="11048"/>
                  <a:pt x="5981" y="11048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Google Shape;232;p31"/>
          <p:cNvSpPr txBox="1"/>
          <p:nvPr/>
        </p:nvSpPr>
        <p:spPr>
          <a:xfrm>
            <a:off x="349625" y="3853725"/>
            <a:ext cx="10800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마우스 포인터 이미지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885748" y="3655925"/>
            <a:ext cx="1219839" cy="604475"/>
          </a:xfrm>
          <a:custGeom>
            <a:avLst/>
            <a:gdLst/>
            <a:ahLst/>
            <a:cxnLst/>
            <a:rect l="l" t="t" r="r" b="b"/>
            <a:pathLst>
              <a:path w="41117" h="24179" extrusionOk="0">
                <a:moveTo>
                  <a:pt x="2270" y="14128"/>
                </a:moveTo>
                <a:cubicBezTo>
                  <a:pt x="357" y="10686"/>
                  <a:pt x="-1418" y="4343"/>
                  <a:pt x="1959" y="2318"/>
                </a:cubicBezTo>
                <a:cubicBezTo>
                  <a:pt x="7662" y="-1102"/>
                  <a:pt x="16947" y="-622"/>
                  <a:pt x="21849" y="3872"/>
                </a:cubicBezTo>
                <a:cubicBezTo>
                  <a:pt x="24158" y="5989"/>
                  <a:pt x="19537" y="12633"/>
                  <a:pt x="16566" y="11642"/>
                </a:cubicBezTo>
                <a:cubicBezTo>
                  <a:pt x="13155" y="10504"/>
                  <a:pt x="15436" y="2491"/>
                  <a:pt x="18741" y="1075"/>
                </a:cubicBezTo>
                <a:cubicBezTo>
                  <a:pt x="25415" y="-1785"/>
                  <a:pt x="34902" y="8421"/>
                  <a:pt x="34902" y="15682"/>
                </a:cubicBezTo>
                <a:cubicBezTo>
                  <a:pt x="34902" y="17648"/>
                  <a:pt x="34048" y="19590"/>
                  <a:pt x="33037" y="21276"/>
                </a:cubicBezTo>
                <a:cubicBezTo>
                  <a:pt x="32546" y="22095"/>
                  <a:pt x="33270" y="24500"/>
                  <a:pt x="32416" y="24073"/>
                </a:cubicBezTo>
                <a:cubicBezTo>
                  <a:pt x="30435" y="23083"/>
                  <a:pt x="32739" y="15981"/>
                  <a:pt x="31173" y="17547"/>
                </a:cubicBezTo>
                <a:cubicBezTo>
                  <a:pt x="29663" y="19057"/>
                  <a:pt x="30620" y="24114"/>
                  <a:pt x="32727" y="23763"/>
                </a:cubicBezTo>
                <a:cubicBezTo>
                  <a:pt x="36101" y="23200"/>
                  <a:pt x="38382" y="19910"/>
                  <a:pt x="41118" y="17858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171850" y="9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로딩 구역</a:t>
            </a:r>
            <a:endParaRPr dirty="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75" y="668100"/>
            <a:ext cx="7000450" cy="4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329189" y="855778"/>
            <a:ext cx="162960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입장시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프로그래스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바 퍼센트 증가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추가함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29189" y="2443839"/>
            <a:ext cx="162960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 증가 후 메인 페이지로 자동 이동</a:t>
            </a:r>
          </a:p>
          <a:p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입장시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프로그래스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바 퍼센트 증가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추가함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17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93225" y="745775"/>
            <a:ext cx="8958300" cy="43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원본 사이트 : </a:t>
            </a:r>
            <a:r>
              <a:rPr lang="ko" u="sng" dirty="0">
                <a:solidFill>
                  <a:schemeClr val="hlink"/>
                </a:solidFill>
                <a:hlinkClick r:id="rId3"/>
              </a:rPr>
              <a:t>https://www.pixar.com/feature-films-launch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 dirty="0"/>
              <a:t>ToyStory1,2,3,4의 각 글자에 오버시 해당 포스터 나타나고 클릭시 각 서브페이지로 이동</a:t>
            </a:r>
            <a:endParaRPr sz="1600" dirty="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30100"/>
            <a:ext cx="2152199" cy="27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350" y="2330100"/>
            <a:ext cx="2206576" cy="27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3075" y="2330100"/>
            <a:ext cx="2260973" cy="27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6200" y="2330100"/>
            <a:ext cx="2337799" cy="27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17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공통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93225" y="745775"/>
            <a:ext cx="8958300" cy="43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상단 GNB - 로고에 마우스 오버시 Gnb메뉴 등장 ,  로고 클릭시 메인페이지로 이동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/>
              <a:t>하단 SNS 구역 -  각 sns 링크들 js 데이터 배열화하여 각 페이지에서 데이터 출력됨  </a:t>
            </a:r>
            <a:endParaRPr sz="16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25" y="1192200"/>
            <a:ext cx="8663150" cy="162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6"/>
          <p:cNvCxnSpPr/>
          <p:nvPr/>
        </p:nvCxnSpPr>
        <p:spPr>
          <a:xfrm rot="10800000" flipH="1">
            <a:off x="1911325" y="1918975"/>
            <a:ext cx="3892500" cy="31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6"/>
          <p:cNvCxnSpPr/>
          <p:nvPr/>
        </p:nvCxnSpPr>
        <p:spPr>
          <a:xfrm>
            <a:off x="1942400" y="1631625"/>
            <a:ext cx="7800" cy="3186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/>
          <p:cNvCxnSpPr/>
          <p:nvPr/>
        </p:nvCxnSpPr>
        <p:spPr>
          <a:xfrm flipH="1">
            <a:off x="5757275" y="1670475"/>
            <a:ext cx="7800" cy="240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16"/>
          <p:cNvSpPr txBox="1"/>
          <p:nvPr/>
        </p:nvSpPr>
        <p:spPr>
          <a:xfrm>
            <a:off x="2823900" y="2027875"/>
            <a:ext cx="174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400700" y="2027875"/>
            <a:ext cx="24165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ko"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서브페이지 이동 됨</a:t>
            </a:r>
            <a:endParaRPr sz="1800"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806200" y="2082150"/>
            <a:ext cx="2058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메인페이지 이동</a:t>
            </a:r>
            <a:endParaRPr sz="1800"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 rot="10800000">
            <a:off x="7746350" y="1888000"/>
            <a:ext cx="0" cy="23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076" y="3635747"/>
            <a:ext cx="2157347" cy="99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025" y="3387550"/>
            <a:ext cx="3340925" cy="16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25" y="3263325"/>
            <a:ext cx="3973050" cy="18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은경 - </a:t>
            </a:r>
            <a:r>
              <a:rPr lang="ko">
                <a:highlight>
                  <a:schemeClr val="lt1"/>
                </a:highlight>
              </a:rPr>
              <a:t>서브 페이지 1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391800" y="4510240"/>
            <a:ext cx="8440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u="sng"/>
              <a:t>메인 페이지</a:t>
            </a:r>
            <a:r>
              <a:rPr lang="ko"/>
              <a:t>쪽 영문구는 토이스토리의 주연 캐릭터인 버즈의 대사를 인용하였음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t="8105" b="31942"/>
          <a:stretch/>
        </p:blipFill>
        <p:spPr>
          <a:xfrm>
            <a:off x="1363325" y="1017725"/>
            <a:ext cx="6417350" cy="25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391800" y="3793540"/>
            <a:ext cx="26961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토이스토리 1편 서브페이지</a:t>
            </a:r>
            <a:endParaRPr sz="1600"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 b="1"/>
              <a:t>메인이자 인트로 영역</a:t>
            </a:r>
            <a:endParaRPr sz="16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5284200" y="423525"/>
            <a:ext cx="32652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토이스토리 1편 서브페이지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b="1"/>
              <a:t>인트로 영역 - 트레일러 파트</a:t>
            </a:r>
            <a:endParaRPr sz="1600" b="1"/>
          </a:p>
        </p:txBody>
      </p:sp>
      <p:grpSp>
        <p:nvGrpSpPr>
          <p:cNvPr id="109" name="Google Shape;109;p18"/>
          <p:cNvGrpSpPr/>
          <p:nvPr/>
        </p:nvGrpSpPr>
        <p:grpSpPr>
          <a:xfrm>
            <a:off x="358522" y="246180"/>
            <a:ext cx="4341436" cy="3441640"/>
            <a:chOff x="1337600" y="103450"/>
            <a:chExt cx="6665800" cy="3340425"/>
          </a:xfrm>
        </p:grpSpPr>
        <p:pic>
          <p:nvPicPr>
            <p:cNvPr id="110" name="Google Shape;110;p18"/>
            <p:cNvPicPr preferRelativeResize="0"/>
            <p:nvPr/>
          </p:nvPicPr>
          <p:blipFill rotWithShape="1">
            <a:blip r:embed="rId3">
              <a:alphaModFix/>
            </a:blip>
            <a:srcRect l="1254" t="13735" r="4423" b="2917"/>
            <a:stretch/>
          </p:blipFill>
          <p:spPr>
            <a:xfrm>
              <a:off x="1337600" y="169975"/>
              <a:ext cx="6407700" cy="327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8"/>
            <p:cNvSpPr/>
            <p:nvPr/>
          </p:nvSpPr>
          <p:spPr>
            <a:xfrm>
              <a:off x="6858000" y="103450"/>
              <a:ext cx="1145400" cy="406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112" name="Google Shape;112;p18"/>
          <p:cNvSpPr txBox="1"/>
          <p:nvPr/>
        </p:nvSpPr>
        <p:spPr>
          <a:xfrm>
            <a:off x="4884850" y="1699725"/>
            <a:ext cx="4020300" cy="29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공식 홈페이지의 링크 추가 및 원본 사이트의 인트로 텍스트를 인용하여 구성하였음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 Each문으로 데이터 정리하여</a:t>
            </a:r>
            <a:endParaRPr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화면에 표출</a:t>
            </a:r>
            <a:r>
              <a:rPr lang="ko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되도록 하였음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아래 디자인파트영역의 제작 동영상도 트레일러 파트와 동일한 형식임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303275" y="4069250"/>
            <a:ext cx="8668200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캐릭터 이름 및 캐릭터 소개, 이미지를 </a:t>
            </a:r>
            <a:r>
              <a:rPr lang="ko" u="sng"/>
              <a:t>데이터</a:t>
            </a:r>
            <a:r>
              <a:rPr lang="ko"/>
              <a:t>로</a:t>
            </a:r>
            <a:r>
              <a:rPr lang="ko" u="sng"/>
              <a:t> 수집.</a:t>
            </a:r>
            <a:r>
              <a:rPr lang="ko"/>
              <a:t>  JS 로 데이터 정리하여</a:t>
            </a:r>
            <a:r>
              <a:rPr lang="ko" u="sng"/>
              <a:t> for Each문으로 그리드 형식으로 표출되도록 구성</a:t>
            </a:r>
            <a:r>
              <a:rPr lang="ko"/>
              <a:t>하였음. </a:t>
            </a:r>
            <a:r>
              <a:rPr lang="ko" u="sng"/>
              <a:t>이미지 오버시 캐릭터 소개가 등장.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03275" y="3239275"/>
            <a:ext cx="34509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토이스토리 1편 서브페이지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b="1"/>
              <a:t>메인 영역 - 캐릭터 소개 파트</a:t>
            </a:r>
            <a:endParaRPr sz="1600" b="1"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l="10089" t="15843" r="4191" b="1980"/>
          <a:stretch/>
        </p:blipFill>
        <p:spPr>
          <a:xfrm>
            <a:off x="229374" y="302972"/>
            <a:ext cx="4352477" cy="28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l="12426" t="15446" r="4894" b="2038"/>
          <a:stretch/>
        </p:blipFill>
        <p:spPr>
          <a:xfrm>
            <a:off x="4655750" y="302972"/>
            <a:ext cx="4204973" cy="282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9"/>
          <p:cNvCxnSpPr/>
          <p:nvPr/>
        </p:nvCxnSpPr>
        <p:spPr>
          <a:xfrm>
            <a:off x="1241525" y="1226772"/>
            <a:ext cx="3768900" cy="75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diamond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4168000" y="1300650"/>
            <a:ext cx="4722300" cy="3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디자인 파트는 캐릭터 / 배경 이미지 제작 과정 영상, 컨셉 이미지로 구분화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영상 파트는 틀이 동일하여 </a:t>
            </a:r>
            <a:r>
              <a:rPr lang="ko" u="sng"/>
              <a:t>제목, 영상 링크, 내용 (설명없으면 빈값으로) 데이터 정리화하여 작업</a:t>
            </a:r>
            <a:r>
              <a:rPr lang="ko"/>
              <a:t>하였음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u="sng"/>
              <a:t>for Each문으로 데이터 정리하여 화면에 표출</a:t>
            </a:r>
            <a:r>
              <a:rPr lang="ko"/>
              <a:t>되도록 하였음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u="sng"/>
              <a:t>위의 인트로 파트 동영상 파트와 동일한 형식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4168000" y="298025"/>
            <a:ext cx="45669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토이스토리 1편 서브페이지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b="1"/>
              <a:t>메인 영역 - 디자인 파트 -  캐릭터 소개</a:t>
            </a:r>
            <a:endParaRPr sz="1600" b="1"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l="1961" t="22183" r="6370" b="3021"/>
          <a:stretch/>
        </p:blipFill>
        <p:spPr>
          <a:xfrm>
            <a:off x="125075" y="96025"/>
            <a:ext cx="3865574" cy="2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l="2308" t="30571" r="16125" b="11484"/>
          <a:stretch/>
        </p:blipFill>
        <p:spPr>
          <a:xfrm>
            <a:off x="125075" y="2904275"/>
            <a:ext cx="3865574" cy="212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4138425" y="1958375"/>
            <a:ext cx="4411800" cy="28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슬라이드 드래그 기능 함수를 활용</a:t>
            </a:r>
            <a:r>
              <a:rPr lang="ko"/>
              <a:t>하여 18장의 컨셉 이미지를 편하게 볼 수 있도록 작업하였음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u="sng"/>
              <a:t>for문으로 18장 이미지를 수집하고 for Each문으로 슬라이드 함수 JS 제작</a:t>
            </a:r>
            <a:r>
              <a:rPr lang="ko"/>
              <a:t>함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4079300" y="992700"/>
            <a:ext cx="45669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토이스토리 1편 서브페이지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b="1"/>
              <a:t>메인 영역 - 디자인 파트 -  캐릭터 컨셉 소개</a:t>
            </a:r>
            <a:endParaRPr sz="1600" b="1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l="24554" t="43219" r="24943" b="3097"/>
          <a:stretch/>
        </p:blipFill>
        <p:spPr>
          <a:xfrm>
            <a:off x="206925" y="1226738"/>
            <a:ext cx="3502973" cy="26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863</Words>
  <Application>Microsoft Office PowerPoint</Application>
  <PresentationFormat>화면 슬라이드 쇼(16:9)</PresentationFormat>
  <Paragraphs>107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Courier New</vt:lpstr>
      <vt:lpstr>Montserrat</vt:lpstr>
      <vt:lpstr>Oswald</vt:lpstr>
      <vt:lpstr>Playfair Display</vt:lpstr>
      <vt:lpstr>맑은 고딕</vt:lpstr>
      <vt:lpstr>Pop</vt:lpstr>
      <vt:lpstr>토이 팀 PJ</vt:lpstr>
      <vt:lpstr>로딩 구역</vt:lpstr>
      <vt:lpstr>메인</vt:lpstr>
      <vt:lpstr>공통</vt:lpstr>
      <vt:lpstr>은경 - 서브 페이지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윤철 - 서브페이지2</vt:lpstr>
      <vt:lpstr>PowerPoint 프레젠테이션</vt:lpstr>
      <vt:lpstr>PowerPoint 프레젠테이션</vt:lpstr>
      <vt:lpstr>PowerPoint 프레젠테이션</vt:lpstr>
      <vt:lpstr>PowerPoint 프레젠테이션</vt:lpstr>
      <vt:lpstr>재윤 서브페이지 3 - 시놉시스</vt:lpstr>
      <vt:lpstr>서브페이지 3 - 캐릭터 소개</vt:lpstr>
      <vt:lpstr>서브페이지 3 - 트레일러 영상</vt:lpstr>
      <vt:lpstr>도연 - 서브페이지4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토이 팀 PJ</dc:title>
  <cp:lastModifiedBy>user</cp:lastModifiedBy>
  <cp:revision>6</cp:revision>
  <dcterms:modified xsi:type="dcterms:W3CDTF">2024-07-17T02:14:38Z</dcterms:modified>
</cp:coreProperties>
</file>